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6858000" cy="9906000" type="A4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AFC0"/>
    <a:srgbClr val="FAF8F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752" autoAdjust="0"/>
    <p:restoredTop sz="94660"/>
  </p:normalViewPr>
  <p:slideViewPr>
    <p:cSldViewPr>
      <p:cViewPr varScale="1">
        <p:scale>
          <a:sx n="74" d="100"/>
          <a:sy n="74" d="100"/>
        </p:scale>
        <p:origin x="3060" y="6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4D7ABBED-CDE1-4115-8723-8459821FC4D8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20913" y="768350"/>
            <a:ext cx="26574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AC53CEE8-9D1D-4D21-B73C-CF457317A13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7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05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966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703"/>
            <a:ext cx="1543050" cy="845220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703"/>
            <a:ext cx="4514850" cy="845220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6661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39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2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4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311404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1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6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00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828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1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69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934203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752825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7056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03AC-3416-4FF8-B322-14D18837474F}" type="datetimeFigureOut">
              <a:rPr lang="es-ES" smtClean="0"/>
              <a:pPr/>
              <a:t>06/11/2015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9F074-59FD-4C6E-8016-D8628C2DD9B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80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r="43607"/>
          <a:stretch/>
        </p:blipFill>
        <p:spPr bwMode="auto">
          <a:xfrm>
            <a:off x="-27384" y="-15552"/>
            <a:ext cx="6912768" cy="881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7 Forma libre"/>
          <p:cNvSpPr/>
          <p:nvPr/>
        </p:nvSpPr>
        <p:spPr>
          <a:xfrm>
            <a:off x="-1278904" y="7694026"/>
            <a:ext cx="16273808" cy="4099734"/>
          </a:xfrm>
          <a:custGeom>
            <a:avLst/>
            <a:gdLst>
              <a:gd name="connsiteX0" fmla="*/ 7926434 w 12745416"/>
              <a:gd name="connsiteY0" fmla="*/ 3155799 h 3204144"/>
              <a:gd name="connsiteX1" fmla="*/ 5413815 w 12745416"/>
              <a:gd name="connsiteY1" fmla="*/ 3185904 h 3204144"/>
              <a:gd name="connsiteX2" fmla="*/ 2382598 w 12745416"/>
              <a:gd name="connsiteY2" fmla="*/ 352900 h 3204144"/>
              <a:gd name="connsiteX3" fmla="*/ 6472802 w 12745416"/>
              <a:gd name="connsiteY3" fmla="*/ 197 h 3204144"/>
              <a:gd name="connsiteX4" fmla="*/ 7926434 w 12745416"/>
              <a:gd name="connsiteY4" fmla="*/ 3155799 h 32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45416" h="3204144">
                <a:moveTo>
                  <a:pt x="7926434" y="3155799"/>
                </a:moveTo>
                <a:cubicBezTo>
                  <a:pt x="7105170" y="3207703"/>
                  <a:pt x="6250992" y="3217937"/>
                  <a:pt x="5413815" y="3185904"/>
                </a:cubicBezTo>
                <a:cubicBezTo>
                  <a:pt x="-71673" y="2976014"/>
                  <a:pt x="-1943820" y="1226288"/>
                  <a:pt x="2382598" y="352900"/>
                </a:cubicBezTo>
                <a:cubicBezTo>
                  <a:pt x="3540820" y="119086"/>
                  <a:pt x="4987557" y="-5668"/>
                  <a:pt x="6472802" y="197"/>
                </a:cubicBezTo>
                <a:lnTo>
                  <a:pt x="7926434" y="315579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-27384" y="128464"/>
            <a:ext cx="6912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Goudita Sans SF" pitchFamily="2" charset="0"/>
              </a:rPr>
              <a:t>Sesiones Clínicas Medicina Intensiva</a:t>
            </a:r>
          </a:p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Goudita Sans SF" pitchFamily="2" charset="0"/>
              </a:rPr>
              <a:t>HM Hospitales</a:t>
            </a:r>
            <a:endParaRPr lang="es-ES" sz="3600" b="1" dirty="0">
              <a:solidFill>
                <a:srgbClr val="002060"/>
              </a:solidFill>
              <a:latin typeface="Goudita Sans SF" pitchFamily="2" charset="0"/>
            </a:endParaRPr>
          </a:p>
        </p:txBody>
      </p:sp>
      <p:grpSp>
        <p:nvGrpSpPr>
          <p:cNvPr id="15" name="23 Grupo"/>
          <p:cNvGrpSpPr/>
          <p:nvPr/>
        </p:nvGrpSpPr>
        <p:grpSpPr>
          <a:xfrm>
            <a:off x="332656" y="6950140"/>
            <a:ext cx="787492" cy="1281011"/>
            <a:chOff x="5567082" y="2362200"/>
            <a:chExt cx="1331259" cy="2448272"/>
          </a:xfrm>
        </p:grpSpPr>
        <p:pic>
          <p:nvPicPr>
            <p:cNvPr id="16" name="Picture 31" descr="http://img.freeflagicons.com/thumb/round_pin_icon/spain/spain_640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28149" r="31069"/>
            <a:stretch/>
          </p:blipFill>
          <p:spPr bwMode="auto">
            <a:xfrm>
              <a:off x="5567082" y="2362200"/>
              <a:ext cx="1331259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25 Elipse"/>
            <p:cNvSpPr/>
            <p:nvPr/>
          </p:nvSpPr>
          <p:spPr bwMode="ltGray">
            <a:xfrm>
              <a:off x="5765797" y="2577590"/>
              <a:ext cx="990600" cy="1072751"/>
            </a:xfrm>
            <a:prstGeom prst="ellipse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1435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2870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4305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5740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57175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08610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60045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114800" algn="l" defTabSz="1028700" rtl="0" eaLnBrk="1" latinLnBrk="0" hangingPunct="1">
                <a:defRPr sz="20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ES" dirty="0">
                <a:solidFill>
                  <a:prstClr val="white"/>
                </a:solidFill>
                <a:latin typeface="Georgia" pitchFamily="18" charset="0"/>
              </a:endParaRPr>
            </a:p>
          </p:txBody>
        </p:sp>
        <p:pic>
          <p:nvPicPr>
            <p:cNvPr id="18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2314" y="2849076"/>
              <a:ext cx="826848" cy="526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ángulo 18"/>
          <p:cNvSpPr/>
          <p:nvPr/>
        </p:nvSpPr>
        <p:spPr>
          <a:xfrm>
            <a:off x="1157336" y="6941929"/>
            <a:ext cx="572804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300" dirty="0">
                <a:solidFill>
                  <a:prstClr val="black"/>
                </a:solidFill>
              </a:rPr>
              <a:t>Localización: </a:t>
            </a:r>
          </a:p>
          <a:p>
            <a:r>
              <a:rPr lang="es-ES" sz="1300" dirty="0" smtClean="0"/>
              <a:t>Hospital </a:t>
            </a:r>
            <a:r>
              <a:rPr lang="es-ES" sz="1300" dirty="0"/>
              <a:t>Universitario HM </a:t>
            </a:r>
            <a:r>
              <a:rPr lang="es-ES" sz="1300" smtClean="0"/>
              <a:t>Montepríncipe</a:t>
            </a:r>
            <a:r>
              <a:rPr lang="es-ES" sz="1300" dirty="0" smtClean="0"/>
              <a:t>. </a:t>
            </a:r>
            <a:r>
              <a:rPr lang="es-ES" sz="1300" dirty="0"/>
              <a:t>- Salón de Actos</a:t>
            </a:r>
          </a:p>
          <a:p>
            <a:r>
              <a:rPr lang="es-ES" sz="1300" dirty="0" smtClean="0"/>
              <a:t>Y por</a:t>
            </a:r>
            <a:r>
              <a:rPr lang="es-ES" sz="1300" dirty="0"/>
              <a:t> </a:t>
            </a:r>
            <a:r>
              <a:rPr lang="es-ES" sz="1300" dirty="0" smtClean="0"/>
              <a:t>Videoconferencia </a:t>
            </a:r>
            <a:r>
              <a:rPr lang="es-ES" sz="1300" dirty="0"/>
              <a:t>en: HM </a:t>
            </a:r>
            <a:r>
              <a:rPr lang="es-ES" sz="1300" dirty="0" err="1"/>
              <a:t>Torrelodones</a:t>
            </a:r>
            <a:r>
              <a:rPr lang="es-ES" sz="1300" dirty="0"/>
              <a:t>, HM </a:t>
            </a:r>
            <a:r>
              <a:rPr lang="es-ES" sz="1300" dirty="0" err="1"/>
              <a:t>Sanchinarro</a:t>
            </a:r>
            <a:r>
              <a:rPr lang="es-ES" sz="1300" dirty="0"/>
              <a:t>,</a:t>
            </a:r>
          </a:p>
          <a:p>
            <a:r>
              <a:rPr lang="es-ES" sz="1300" dirty="0"/>
              <a:t>HM Puerta del Sur y HM Nuevo </a:t>
            </a:r>
            <a:r>
              <a:rPr lang="es-ES" sz="1300" dirty="0" smtClean="0"/>
              <a:t>Belén.</a:t>
            </a:r>
            <a:endParaRPr lang="es-ES" sz="1300" dirty="0">
              <a:solidFill>
                <a:prstClr val="black"/>
              </a:solidFill>
            </a:endParaRPr>
          </a:p>
        </p:txBody>
      </p:sp>
      <p:pic>
        <p:nvPicPr>
          <p:cNvPr id="23" name="7 Imagen" descr="logoCE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8368" y="8697416"/>
            <a:ext cx="1780754" cy="1030340"/>
          </a:xfrm>
          <a:prstGeom prst="rect">
            <a:avLst/>
          </a:prstGeom>
        </p:spPr>
      </p:pic>
      <p:sp>
        <p:nvSpPr>
          <p:cNvPr id="24" name="6 CuadroTexto"/>
          <p:cNvSpPr txBox="1"/>
          <p:nvPr/>
        </p:nvSpPr>
        <p:spPr>
          <a:xfrm>
            <a:off x="5082050" y="9502530"/>
            <a:ext cx="11336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Somos I+D+T</a:t>
            </a:r>
            <a:endParaRPr lang="es-ES" sz="1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95847" y="2225276"/>
            <a:ext cx="6101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Registro de Cirugía Cardiaca en 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  </a:t>
            </a:r>
          </a:p>
          <a:p>
            <a:r>
              <a:rPr lang="es-ES" sz="1600" dirty="0" smtClean="0"/>
              <a:t>Revisión Estadística.  </a:t>
            </a:r>
          </a:p>
          <a:p>
            <a:pPr lvl="0"/>
            <a:r>
              <a:rPr lang="es-ES" sz="1600" b="1" dirty="0" smtClean="0">
                <a:solidFill>
                  <a:prstClr val="black"/>
                </a:solidFill>
              </a:rPr>
              <a:t>Ponente</a:t>
            </a:r>
            <a:r>
              <a:rPr lang="es-ES" sz="1600" b="1" dirty="0">
                <a:solidFill>
                  <a:prstClr val="black"/>
                </a:solidFill>
              </a:rPr>
              <a:t>: </a:t>
            </a:r>
            <a:r>
              <a:rPr lang="es-ES" sz="1600" dirty="0" smtClean="0"/>
              <a:t>Dr. D. </a:t>
            </a:r>
            <a:r>
              <a:rPr lang="es-ES" sz="1600" dirty="0"/>
              <a:t>Jordi Rodríguez </a:t>
            </a:r>
            <a:r>
              <a:rPr lang="es-ES" sz="1600" dirty="0" err="1" smtClean="0"/>
              <a:t>Arriguegabiria</a:t>
            </a:r>
            <a:r>
              <a:rPr lang="es-ES" sz="1600" dirty="0" smtClean="0"/>
              <a:t>. UCI</a:t>
            </a:r>
            <a:r>
              <a:rPr lang="es-ES" sz="1600" dirty="0"/>
              <a:t>. </a:t>
            </a:r>
            <a:r>
              <a:rPr lang="es-ES" sz="1600" dirty="0" smtClean="0"/>
              <a:t>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</a:t>
            </a:r>
            <a:endParaRPr lang="es-ES" sz="1600" b="1" dirty="0">
              <a:solidFill>
                <a:schemeClr val="bg1"/>
              </a:solidFill>
              <a:latin typeface="Goudita Sans SF" pitchFamily="2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929318" y="1208584"/>
            <a:ext cx="3011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Goudita Sans SF" pitchFamily="2" charset="0"/>
              </a:rPr>
              <a:t>15:15h a 16:30h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95847" y="1937244"/>
            <a:ext cx="2974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Jueves 12 de Noviembre de 2015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5847" y="3358140"/>
            <a:ext cx="5219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Manejo de hemorragia intracraneal espontánea.  </a:t>
            </a:r>
          </a:p>
          <a:p>
            <a:pPr lvl="0"/>
            <a:r>
              <a:rPr lang="es-ES" sz="1600" b="1" dirty="0" smtClean="0">
                <a:solidFill>
                  <a:prstClr val="black"/>
                </a:solidFill>
              </a:rPr>
              <a:t>Ponente</a:t>
            </a:r>
            <a:r>
              <a:rPr lang="es-ES" sz="1600" b="1" dirty="0">
                <a:solidFill>
                  <a:prstClr val="black"/>
                </a:solidFill>
              </a:rPr>
              <a:t>: </a:t>
            </a:r>
            <a:r>
              <a:rPr lang="es-ES" sz="1600" dirty="0" smtClean="0"/>
              <a:t>Dra. Dña. Isabel Rodado. </a:t>
            </a:r>
            <a:r>
              <a:rPr lang="es-ES" sz="1600" dirty="0"/>
              <a:t>UCI. 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495847" y="3080792"/>
            <a:ext cx="2974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Jueves 26 de Noviembre de 2015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95847" y="4304928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Manejo </a:t>
            </a:r>
            <a:r>
              <a:rPr lang="es-ES" sz="1600" dirty="0"/>
              <a:t>postoperatorio de cirugía </a:t>
            </a:r>
            <a:r>
              <a:rPr lang="es-ES" sz="1600" dirty="0" smtClean="0"/>
              <a:t>cardiaca.</a:t>
            </a:r>
            <a:endParaRPr lang="es-ES" sz="1600" dirty="0"/>
          </a:p>
          <a:p>
            <a:pPr lvl="0"/>
            <a:r>
              <a:rPr lang="es-ES" sz="1600" b="1" dirty="0">
                <a:solidFill>
                  <a:prstClr val="black"/>
                </a:solidFill>
              </a:rPr>
              <a:t>Ponente: </a:t>
            </a:r>
            <a:r>
              <a:rPr lang="es-ES" sz="1600" dirty="0" smtClean="0"/>
              <a:t>Dra</a:t>
            </a:r>
            <a:r>
              <a:rPr lang="es-ES" sz="1600" dirty="0"/>
              <a:t>. </a:t>
            </a:r>
            <a:r>
              <a:rPr lang="es-ES" sz="1600" dirty="0" smtClean="0"/>
              <a:t>Dña. María </a:t>
            </a:r>
            <a:r>
              <a:rPr lang="es-ES" sz="1600" dirty="0" err="1" smtClean="0"/>
              <a:t>Garitacelaya</a:t>
            </a:r>
            <a:r>
              <a:rPr lang="es-ES" sz="1600" dirty="0" smtClean="0"/>
              <a:t>. </a:t>
            </a:r>
            <a:r>
              <a:rPr lang="es-ES" sz="1600" dirty="0"/>
              <a:t>UCI. 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495847" y="4016896"/>
            <a:ext cx="2898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Jueves 10 de Diciembre de 2015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95847" y="4934639"/>
            <a:ext cx="252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Jueves 14 de Enero de 2016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495847" y="5807804"/>
            <a:ext cx="25228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dirty="0" smtClean="0">
                <a:solidFill>
                  <a:srgbClr val="002060"/>
                </a:solidFill>
              </a:rPr>
              <a:t>Jueves 28 de Enero de 2016</a:t>
            </a:r>
            <a:endParaRPr lang="es-ES" sz="1600" b="1" dirty="0">
              <a:solidFill>
                <a:srgbClr val="00206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95847" y="5232321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err="1" smtClean="0"/>
              <a:t>Plasmaféresis</a:t>
            </a:r>
            <a:r>
              <a:rPr lang="es-ES" sz="1600" dirty="0"/>
              <a:t>. </a:t>
            </a:r>
            <a:r>
              <a:rPr lang="es-ES" sz="1600" dirty="0" smtClean="0"/>
              <a:t>Indicaciones </a:t>
            </a:r>
            <a:r>
              <a:rPr lang="es-ES" sz="1600" dirty="0"/>
              <a:t>y usos</a:t>
            </a:r>
            <a:r>
              <a:rPr lang="es-ES" sz="1600" dirty="0" smtClean="0"/>
              <a:t>. </a:t>
            </a:r>
            <a:endParaRPr lang="es-ES" sz="1600" dirty="0"/>
          </a:p>
          <a:p>
            <a:pPr lvl="0"/>
            <a:r>
              <a:rPr lang="es-ES" sz="1600" b="1" dirty="0">
                <a:solidFill>
                  <a:prstClr val="black"/>
                </a:solidFill>
              </a:rPr>
              <a:t>Ponente: </a:t>
            </a:r>
            <a:r>
              <a:rPr lang="es-ES" sz="1600" dirty="0" smtClean="0"/>
              <a:t>Dr</a:t>
            </a:r>
            <a:r>
              <a:rPr lang="es-ES" sz="1600" dirty="0"/>
              <a:t>. </a:t>
            </a:r>
            <a:r>
              <a:rPr lang="es-ES" sz="1600" dirty="0" smtClean="0"/>
              <a:t>D. A</a:t>
            </a:r>
            <a:r>
              <a:rPr lang="es-ES" sz="1600" dirty="0"/>
              <a:t>. Luis </a:t>
            </a:r>
            <a:r>
              <a:rPr lang="es-ES" sz="1600" dirty="0" smtClean="0"/>
              <a:t>Córdoba. </a:t>
            </a:r>
            <a:r>
              <a:rPr lang="es-ES" sz="1600" dirty="0"/>
              <a:t>UCI. 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sp>
        <p:nvSpPr>
          <p:cNvPr id="8" name="Rectángulo 7"/>
          <p:cNvSpPr/>
          <p:nvPr/>
        </p:nvSpPr>
        <p:spPr>
          <a:xfrm>
            <a:off x="495847" y="6111074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 smtClean="0"/>
              <a:t>Terapias de depuración sanguínea en la sepsis.</a:t>
            </a:r>
          </a:p>
          <a:p>
            <a:pPr lvl="0"/>
            <a:r>
              <a:rPr lang="es-ES" sz="1600" b="1" dirty="0">
                <a:solidFill>
                  <a:prstClr val="black"/>
                </a:solidFill>
              </a:rPr>
              <a:t>Ponente: </a:t>
            </a:r>
            <a:r>
              <a:rPr lang="es-ES" sz="1600" dirty="0" smtClean="0"/>
              <a:t>Dr</a:t>
            </a:r>
            <a:r>
              <a:rPr lang="es-ES" sz="1600" dirty="0"/>
              <a:t>. </a:t>
            </a:r>
            <a:r>
              <a:rPr lang="es-ES" sz="1600" dirty="0" smtClean="0"/>
              <a:t>D. Carlos </a:t>
            </a:r>
            <a:r>
              <a:rPr lang="es-ES" sz="1600" dirty="0"/>
              <a:t>Muñoz de </a:t>
            </a:r>
            <a:r>
              <a:rPr lang="es-ES" sz="1600" dirty="0" smtClean="0"/>
              <a:t>Cabo. </a:t>
            </a:r>
            <a:r>
              <a:rPr lang="es-ES" sz="1600" dirty="0"/>
              <a:t>UCI. HM </a:t>
            </a:r>
            <a:r>
              <a:rPr lang="es-ES" sz="1600" dirty="0" err="1" smtClean="0"/>
              <a:t>Montepríncipe</a:t>
            </a:r>
            <a:r>
              <a:rPr lang="es-ES" sz="1600" dirty="0" smtClean="0"/>
              <a:t>.</a:t>
            </a:r>
            <a:endParaRPr lang="es-ES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219" y="8855539"/>
            <a:ext cx="1666041" cy="69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EA664170539146908A83317CCAEDC7" ma:contentTypeVersion="1" ma:contentTypeDescription="Crear nuevo documento." ma:contentTypeScope="" ma:versionID="a9a4ae7602043334b289338cda382f6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1E3DD2-42C3-41E8-9865-878AC9F45C2C}"/>
</file>

<file path=customXml/itemProps2.xml><?xml version="1.0" encoding="utf-8"?>
<ds:datastoreItem xmlns:ds="http://schemas.openxmlformats.org/officeDocument/2006/customXml" ds:itemID="{67D87B84-E8A3-47F7-81E8-D5959BE712A5}"/>
</file>

<file path=customXml/itemProps3.xml><?xml version="1.0" encoding="utf-8"?>
<ds:datastoreItem xmlns:ds="http://schemas.openxmlformats.org/officeDocument/2006/customXml" ds:itemID="{0BB9E365-4E92-4926-8986-FBB1D2B9541C}"/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184</Words>
  <Application>Microsoft Office PowerPoint</Application>
  <PresentationFormat>A4 (210 x 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Georgia</vt:lpstr>
      <vt:lpstr>Goudita Sans SF</vt:lpstr>
      <vt:lpstr>Tema de Office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Sesiones Nov, Dic y Enero</dc:title>
  <dc:creator>Rodrigo Martinez Revilla</dc:creator>
  <cp:lastModifiedBy>Monica Villarino</cp:lastModifiedBy>
  <cp:revision>145</cp:revision>
  <cp:lastPrinted>2015-06-09T11:57:51Z</cp:lastPrinted>
  <dcterms:created xsi:type="dcterms:W3CDTF">2014-07-31T08:30:22Z</dcterms:created>
  <dcterms:modified xsi:type="dcterms:W3CDTF">2015-11-06T08:30:23Z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0x01010040EA664170539146908A83317CCAEDC7</vt:lpwstr>
  </property>
</Properties>
</file>